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B838C-A1EA-4622-855A-772F0D979646}" type="datetimeFigureOut">
              <a:rPr lang="nl-NL" smtClean="0"/>
              <a:t>2-11-2025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riendenvanstgzaanstreek@stg-zaanstreek.nl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7312"/>
            <a:ext cx="1915301" cy="4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C4F675C-C532-4E20-A1A2-A93A04235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foregroundMark x1="79340" y1="11321" x2="86537" y2="485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62" y="-49696"/>
            <a:ext cx="4429477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F777725-BDCB-4EA5-A0B8-2E0CA1A43A1D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07E8B8A-E0B4-4C51-B0C8-7D4CCF4D8455}"/>
              </a:ext>
            </a:extLst>
          </p:cNvPr>
          <p:cNvSpPr/>
          <p:nvPr/>
        </p:nvSpPr>
        <p:spPr>
          <a:xfrm>
            <a:off x="1033805" y="836712"/>
            <a:ext cx="70763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Wie zijn de vrienden van </a:t>
            </a:r>
            <a:b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STG-Zaanstreek?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5491F95-F00D-4EA4-BD43-71E0D641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591" y="2166020"/>
            <a:ext cx="4434085" cy="42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CA5C1-63E3-F1F3-E705-A85D1C01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dit moment 51 leden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CBBA2-8888-EF57-1C41-16DD6076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Groep mensen die extra financiële ondersteuning willen geven aan activiteiten  die het club gevoel bevorderen.</a:t>
            </a:r>
          </a:p>
          <a:p>
            <a:r>
              <a:rPr lang="nl-NL" dirty="0"/>
              <a:t>Iedereen kan lid worden van de Vrienden van STG-Zaanstreek</a:t>
            </a:r>
          </a:p>
          <a:p>
            <a:r>
              <a:rPr lang="nl-NL" dirty="0"/>
              <a:t>Je hoeft daarvoor geen lid te zijn van STG-Zaanstreek</a:t>
            </a:r>
          </a:p>
          <a:p>
            <a:r>
              <a:rPr lang="nl-NL" dirty="0"/>
              <a:t>Dus….belangstellenden, opa’s, oma’s, ouders, jongeren en iedereen die de vereniging een warm hart toe draagt…..Wij noteren graag uw/jouw lidmaatschap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98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D1F4EDE-D732-44E7-81F0-225BE20C2A41}"/>
              </a:ext>
            </a:extLst>
          </p:cNvPr>
          <p:cNvSpPr/>
          <p:nvPr/>
        </p:nvSpPr>
        <p:spPr>
          <a:xfrm>
            <a:off x="229146" y="1014217"/>
            <a:ext cx="8096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 doen de vrienden van </a:t>
            </a:r>
            <a:b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STG-Zaanstreek?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683EF1-777A-49CA-964A-A8F98D9E3996}"/>
              </a:ext>
            </a:extLst>
          </p:cNvPr>
          <p:cNvSpPr txBox="1"/>
          <p:nvPr/>
        </p:nvSpPr>
        <p:spPr>
          <a:xfrm>
            <a:off x="1115617" y="2460767"/>
            <a:ext cx="6461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Financiële ondersteuning bij: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Extra jeugd activiteiten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jaarlijkse recordwedstrijd in Thialf Heerenveen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Gezellige activiteiten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Herfstkamp en Zomerkamp voor de jeugd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Reünie oud trainers en schaatsers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Clubkampioenschappen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Weekend fietsen door Limburg en België voor leden in de leeftijd van 12 tot 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0D3A001-A519-4406-B91C-4F294888708F}"/>
              </a:ext>
            </a:extLst>
          </p:cNvPr>
          <p:cNvSpPr/>
          <p:nvPr/>
        </p:nvSpPr>
        <p:spPr>
          <a:xfrm>
            <a:off x="1115617" y="4759984"/>
            <a:ext cx="5428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Een paar voorbeelden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3BF58AD4-6599-471B-B926-E7C84DFAD33D}"/>
              </a:ext>
            </a:extLst>
          </p:cNvPr>
          <p:cNvSpPr/>
          <p:nvPr/>
        </p:nvSpPr>
        <p:spPr>
          <a:xfrm>
            <a:off x="6660232" y="5012881"/>
            <a:ext cx="2160240" cy="5165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31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EBBC60E-C92E-4A31-9828-DFFB9FE62E4B}"/>
              </a:ext>
            </a:extLst>
          </p:cNvPr>
          <p:cNvSpPr/>
          <p:nvPr/>
        </p:nvSpPr>
        <p:spPr>
          <a:xfrm>
            <a:off x="1847126" y="836712"/>
            <a:ext cx="53891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Weekend Fietsen  </a:t>
            </a:r>
            <a:b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België en Zuid-Limburg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74C4110-AA33-4AC7-84B2-370B58384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2400"/>
          <a:stretch/>
        </p:blipFill>
        <p:spPr>
          <a:xfrm>
            <a:off x="2926833" y="2037041"/>
            <a:ext cx="4793347" cy="270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D0AAEC-8382-4122-A8AA-EF8DA4741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3955292"/>
            <a:ext cx="2629000" cy="19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9065BB-DE32-414E-AAB8-688C7FCDD9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 b="11572"/>
          <a:stretch/>
        </p:blipFill>
        <p:spPr>
          <a:xfrm>
            <a:off x="5436096" y="4725737"/>
            <a:ext cx="3217541" cy="185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6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CC497CD-6480-4388-956E-530ACD77459E}"/>
              </a:ext>
            </a:extLst>
          </p:cNvPr>
          <p:cNvSpPr/>
          <p:nvPr/>
        </p:nvSpPr>
        <p:spPr>
          <a:xfrm>
            <a:off x="2584997" y="836712"/>
            <a:ext cx="3913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Recordwedstrijden</a:t>
            </a:r>
            <a:b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Thialf Heerenveen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50623B-F832-400D-8E7F-54238EEE1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2" y="1916833"/>
            <a:ext cx="3083983" cy="204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564FAE6-B032-447D-9458-E524F574E9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62604"/>
            <a:ext cx="4774646" cy="316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0901E98-2C68-4FF9-9794-C63F184A36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41" y="4962867"/>
            <a:ext cx="2483768" cy="164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8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0C1D135-0B3B-49BB-977D-EDECCE73DC1A}"/>
              </a:ext>
            </a:extLst>
          </p:cNvPr>
          <p:cNvSpPr/>
          <p:nvPr/>
        </p:nvSpPr>
        <p:spPr>
          <a:xfrm>
            <a:off x="2652327" y="836712"/>
            <a:ext cx="3778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Jeugd Herfstkamp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DE1D02-8BBE-457A-B513-00C0D511E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3" y="1478307"/>
            <a:ext cx="2983831" cy="33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5739264-4C20-4FC1-B943-A4C4DCDC6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351" y="4485663"/>
            <a:ext cx="3143333" cy="235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87B5149-E34E-45D2-AB7D-94EDF1409D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r="1970"/>
          <a:stretch/>
        </p:blipFill>
        <p:spPr>
          <a:xfrm>
            <a:off x="323529" y="4485663"/>
            <a:ext cx="3384375" cy="171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44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BF37E8D-4025-4AE7-95EB-B51B9AF2AFA8}"/>
              </a:ext>
            </a:extLst>
          </p:cNvPr>
          <p:cNvSpPr/>
          <p:nvPr/>
        </p:nvSpPr>
        <p:spPr>
          <a:xfrm>
            <a:off x="2689040" y="836712"/>
            <a:ext cx="3705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Het lidmaatschap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97AE426-C49B-495C-A073-032E0A80E2B2}"/>
              </a:ext>
            </a:extLst>
          </p:cNvPr>
          <p:cNvSpPr txBox="1"/>
          <p:nvPr/>
        </p:nvSpPr>
        <p:spPr>
          <a:xfrm>
            <a:off x="971600" y="1700808"/>
            <a:ext cx="66057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€50,- per jaar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200" dirty="0">
                <a:solidFill>
                  <a:schemeClr val="accent1"/>
                </a:solidFill>
              </a:rPr>
              <a:t>Aanmelden? </a:t>
            </a:r>
          </a:p>
          <a:p>
            <a:r>
              <a:rPr lang="nl-NL" sz="2400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Email naar </a:t>
            </a:r>
            <a:r>
              <a:rPr lang="nl-NL" sz="2400" dirty="0">
                <a:solidFill>
                  <a:schemeClr val="accent1"/>
                </a:solidFill>
                <a:hlinkClick r:id="rId5"/>
              </a:rPr>
              <a:t>vriendenvanstgzaanstreek@stg-zaanstreek.nl</a:t>
            </a:r>
            <a:endParaRPr lang="nl-NL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Email aan holjan1954@gmail.com	</a:t>
            </a:r>
          </a:p>
        </p:txBody>
      </p:sp>
    </p:spTree>
    <p:extLst>
      <p:ext uri="{BB962C8B-B14F-4D97-AF65-F5344CB8AC3E}">
        <p14:creationId xmlns:p14="http://schemas.microsoft.com/office/powerpoint/2010/main" val="381720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117A136-4178-41AD-B46D-7DFFAD8AB016}"/>
              </a:ext>
            </a:extLst>
          </p:cNvPr>
          <p:cNvSpPr/>
          <p:nvPr/>
        </p:nvSpPr>
        <p:spPr>
          <a:xfrm>
            <a:off x="61935" y="2967335"/>
            <a:ext cx="90201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Wij verwelkomen u graag als lid van </a:t>
            </a:r>
          </a:p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vrienden van STG-Zaanstreek!</a:t>
            </a:r>
          </a:p>
        </p:txBody>
      </p:sp>
    </p:spTree>
    <p:extLst>
      <p:ext uri="{BB962C8B-B14F-4D97-AF65-F5344CB8AC3E}">
        <p14:creationId xmlns:p14="http://schemas.microsoft.com/office/powerpoint/2010/main" val="101437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180</Words>
  <Application>Microsoft Office PowerPoint</Application>
  <PresentationFormat>Diavoorstelling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Stroom</vt:lpstr>
      <vt:lpstr>PowerPoint-presentatie</vt:lpstr>
      <vt:lpstr>PowerPoint-presentatie</vt:lpstr>
      <vt:lpstr>Op dit moment 51 leden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seizoen 2015/2016 Pupillen en Junioren C</dc:title>
  <dc:creator>S.Y.Stoop</dc:creator>
  <cp:lastModifiedBy>Coby Bobeldijk</cp:lastModifiedBy>
  <cp:revision>27</cp:revision>
  <dcterms:created xsi:type="dcterms:W3CDTF">2015-05-23T09:17:53Z</dcterms:created>
  <dcterms:modified xsi:type="dcterms:W3CDTF">2025-11-02T15:53:32Z</dcterms:modified>
</cp:coreProperties>
</file>